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02" r:id="rId6"/>
    <p:sldId id="301" r:id="rId7"/>
    <p:sldId id="304" r:id="rId8"/>
    <p:sldId id="303" r:id="rId9"/>
    <p:sldId id="305" r:id="rId10"/>
    <p:sldId id="306" r:id="rId11"/>
    <p:sldId id="308" r:id="rId12"/>
    <p:sldId id="307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3" r:id="rId28"/>
    <p:sldId id="324" r:id="rId29"/>
    <p:sldId id="325" r:id="rId30"/>
    <p:sldId id="326" r:id="rId31"/>
    <p:sldId id="327" r:id="rId32"/>
    <p:sldId id="328" r:id="rId33"/>
    <p:sldId id="330" r:id="rId34"/>
    <p:sldId id="329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39" r:id="rId44"/>
    <p:sldId id="340" r:id="rId45"/>
    <p:sldId id="341" r:id="rId46"/>
    <p:sldId id="342" r:id="rId47"/>
    <p:sldId id="343" r:id="rId48"/>
    <p:sldId id="344" r:id="rId49"/>
    <p:sldId id="345" r:id="rId50"/>
    <p:sldId id="346" r:id="rId51"/>
    <p:sldId id="347" r:id="rId52"/>
    <p:sldId id="348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CC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98D034-565D-FD03-8D25-B436493B567E}" v="6" dt="2026-09-01T15:51:51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microsoft.com/office/2016/11/relationships/changesInfo" Target="changesInfos/changesInfo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id Harrop" userId="S::harrop@uoguelph.ca::a60e5b97-2c66-4647-ba71-1d44bb9afc03" providerId="AD" clId="Web-{9398D034-565D-FD03-8D25-B436493B567E}"/>
    <pc:docChg chg="modSld">
      <pc:chgData name="Reid Harrop" userId="S::harrop@uoguelph.ca::a60e5b97-2c66-4647-ba71-1d44bb9afc03" providerId="AD" clId="Web-{9398D034-565D-FD03-8D25-B436493B567E}" dt="2026-09-01T15:51:49.959" v="1" actId="20577"/>
      <pc:docMkLst>
        <pc:docMk/>
      </pc:docMkLst>
      <pc:sldChg chg="modSp">
        <pc:chgData name="Reid Harrop" userId="S::harrop@uoguelph.ca::a60e5b97-2c66-4647-ba71-1d44bb9afc03" providerId="AD" clId="Web-{9398D034-565D-FD03-8D25-B436493B567E}" dt="2026-09-01T15:51:49.959" v="1" actId="20577"/>
        <pc:sldMkLst>
          <pc:docMk/>
          <pc:sldMk cId="2777845925" sldId="307"/>
        </pc:sldMkLst>
        <pc:spChg chg="mod">
          <ac:chgData name="Reid Harrop" userId="S::harrop@uoguelph.ca::a60e5b97-2c66-4647-ba71-1d44bb9afc03" providerId="AD" clId="Web-{9398D034-565D-FD03-8D25-B436493B567E}" dt="2026-09-01T15:51:49.959" v="1" actId="20577"/>
          <ac:spMkLst>
            <pc:docMk/>
            <pc:sldMk cId="2777845925" sldId="307"/>
            <ac:spMk id="4" creationId="{DD1D406A-1698-F98D-23FA-A49D8C8783D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B34D2-1456-F69E-9086-A533AFBC5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EB8CA-1867-250E-1958-5AD55E392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CE75-2EC9-7248-B127-27DB44F0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D1B6-6225-47C8-941A-D75D9A6B6979}" type="datetimeFigureOut">
              <a:rPr lang="en-CA" smtClean="0"/>
              <a:t>2026-09-01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F5ED1-CC8B-FF5C-2EE4-A8C34F316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E62EE-984A-47D9-711F-788331285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59F14-C871-42B4-8C11-F8D1D564E6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1161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EDDF7-A80F-F0B6-A8DC-4EF2FEC5F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F7F7C-A800-3C0B-1BAA-1E27CBAB3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99819-36BD-CA90-AD9E-B809DA1D2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D1B6-6225-47C8-941A-D75D9A6B6979}" type="datetimeFigureOut">
              <a:rPr lang="en-CA" smtClean="0"/>
              <a:t>2026-09-01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3BAD4-E29B-342D-328F-2A04957BE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98870-F701-8C9C-36C5-FD48505C8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59F14-C871-42B4-8C11-F8D1D564E6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3381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982F5-B838-CB36-F410-C719E03F1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FA408-97AA-B695-6796-7F815CB13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7BBC9-F742-89BC-D891-E01A5B0E8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D1B6-6225-47C8-941A-D75D9A6B6979}" type="datetimeFigureOut">
              <a:rPr lang="en-CA" smtClean="0"/>
              <a:t>2026-09-01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8AD42-1A9D-95A9-661F-2BED50873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7D9C6-53C6-2714-A0B4-C75C15EC5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59F14-C871-42B4-8C11-F8D1D564E6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0166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FB68D-C65A-1E90-3BA2-7DAB3ADA0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D63CE-B582-2CB1-33F3-257670825F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854A2-01F3-B8CB-7C68-E0F7A969D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98CDF-99AF-A9BB-3DF4-8BF30643F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D1B6-6225-47C8-941A-D75D9A6B6979}" type="datetimeFigureOut">
              <a:rPr lang="en-CA" smtClean="0"/>
              <a:t>2026-09-01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3188D4-06F9-DE75-F1A2-886C09449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D1B4AB-A4A3-4E65-A022-8887E1E8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59F14-C871-42B4-8C11-F8D1D564E6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867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3B735-E220-E459-C2F0-FD76C4F2A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D37C9-C941-0F2D-2DA8-E05ACFE20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DF5FB2-C78B-E4F4-7CE3-C42D3E30F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056D5C-7DF8-6866-267A-28A2A7067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743C26-31D7-92AA-87D3-64D44B732B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42C859-B5DD-769C-3948-68810D638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D1B6-6225-47C8-941A-D75D9A6B6979}" type="datetimeFigureOut">
              <a:rPr lang="en-CA" smtClean="0"/>
              <a:t>2026-09-01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3942CF-57D6-AEE4-1616-0B52D8702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282CC1-688A-2204-DB64-0FEC2BE26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59F14-C871-42B4-8C11-F8D1D564E6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602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4CE55-796E-EF40-F107-FDF546C60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BB1034-CB0D-E03B-9FE5-3DD00C7E5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D1B6-6225-47C8-941A-D75D9A6B6979}" type="datetimeFigureOut">
              <a:rPr lang="en-CA" smtClean="0"/>
              <a:t>2026-09-01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6C2C27-F9E9-4A78-20F4-DA5C08DA7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B1FD66-B330-48C1-D4F3-13191A8D6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59F14-C871-42B4-8C11-F8D1D564E6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8684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AD666F-4710-B001-A08A-9EE196496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D1B6-6225-47C8-941A-D75D9A6B6979}" type="datetimeFigureOut">
              <a:rPr lang="en-CA" smtClean="0"/>
              <a:t>2026-09-01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D1F2D8-9BBB-BE68-666D-8D4AA970B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13055-D92C-FA67-8BF5-A1665B305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59F14-C871-42B4-8C11-F8D1D564E6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7533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0AF9E-658F-D1F9-7902-9500A9842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E770A-EE6A-BDF3-F87D-5AE3B0039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23230-B131-B4E5-BA15-85CD051719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B93B49-B228-F0F5-BB53-488CAD24F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D1B6-6225-47C8-941A-D75D9A6B6979}" type="datetimeFigureOut">
              <a:rPr lang="en-CA" smtClean="0"/>
              <a:t>2026-09-01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6FFED-BB32-2384-5CFE-43FAEC18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FBF2F-9687-7C99-CFDF-635C722A8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59F14-C871-42B4-8C11-F8D1D564E6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680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69328-7E33-28FD-F64A-37C6610C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7B4BA6-7C8F-137B-7057-A0D158CA02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BF29F-1E39-26B6-D0E8-759818C053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889C60-03A6-D0DF-EB14-C86ED2682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D1B6-6225-47C8-941A-D75D9A6B6979}" type="datetimeFigureOut">
              <a:rPr lang="en-CA" smtClean="0"/>
              <a:t>2026-09-01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FAE272-DFE8-617C-FA30-455C2AA33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B10256-6337-9928-34BB-D6654735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59F14-C871-42B4-8C11-F8D1D564E6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8931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7B479-0662-69D3-442A-5131BB0ED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995E8E-168F-EABF-9A64-6A789EC84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AAE3C-F411-D01E-59C5-F1FD34C2C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D1B6-6225-47C8-941A-D75D9A6B6979}" type="datetimeFigureOut">
              <a:rPr lang="en-CA" smtClean="0"/>
              <a:t>2026-09-01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A5895-2CDD-A317-8586-DC5EDDA92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94F42-DC1A-E671-2D0F-62411507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59F14-C871-42B4-8C11-F8D1D564E6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128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797708-DB03-2706-9FFD-14E494B655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7CD5CB-91D4-DBD0-4117-B23FA7F35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58070-0623-12B3-C51E-F046E5D87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DD1B6-6225-47C8-941A-D75D9A6B6979}" type="datetimeFigureOut">
              <a:rPr lang="en-CA" smtClean="0"/>
              <a:t>2026-09-01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7F01F-B406-EACF-5928-7D9CAEB3A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7E971-E2C3-009F-3B13-98A5EEAB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59F14-C871-42B4-8C11-F8D1D564E6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3346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B6AD5E-B105-5097-B229-06A9AB54C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D76431-DDED-5F1A-55CF-B45288C13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861AA-4550-6FA8-AE4F-2EE9794ED1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1DD1B6-6225-47C8-941A-D75D9A6B6979}" type="datetimeFigureOut">
              <a:rPr lang="en-CA" smtClean="0"/>
              <a:t>2026-09-01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1BEC0-EECC-5574-AA80-FCB36977F4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191FA-B76C-F3F6-3655-DBE32BFA89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059F14-C871-42B4-8C11-F8D1D564E6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5218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3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3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3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3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1647A4-DD06-6653-34D8-5603D708D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70" b="1"/>
          <a:stretch>
            <a:fillRect/>
          </a:stretch>
        </p:blipFill>
        <p:spPr>
          <a:xfrm>
            <a:off x="0" y="683132"/>
            <a:ext cx="12192000" cy="38584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4369E8-3EFB-CF1F-020F-364388BFD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33" y="4645531"/>
            <a:ext cx="9579883" cy="139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63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6B605-6594-8E17-B0E7-29A6726F4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FA1F11-D85E-FFF2-9191-B6C9F54DF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418755"/>
            <a:ext cx="8051091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656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172ED-2F38-8255-80CB-F6854A18D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40F907-361B-D5DB-393E-2C89CC566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56CEFD-B151-0F59-F604-BC7BFD8F8F03}"/>
              </a:ext>
            </a:extLst>
          </p:cNvPr>
          <p:cNvSpPr txBox="1"/>
          <p:nvPr/>
        </p:nvSpPr>
        <p:spPr>
          <a:xfrm>
            <a:off x="2669853" y="-89076"/>
            <a:ext cx="6647099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Acanthepeira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stellata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9AF2AB-CC8E-ED18-1628-1B8E28787128}"/>
              </a:ext>
            </a:extLst>
          </p:cNvPr>
          <p:cNvSpPr txBox="1"/>
          <p:nvPr/>
        </p:nvSpPr>
        <p:spPr>
          <a:xfrm>
            <a:off x="3424846" y="5829534"/>
            <a:ext cx="513711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Starbellied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Spider</a:t>
            </a:r>
          </a:p>
        </p:txBody>
      </p:sp>
    </p:spTree>
    <p:extLst>
      <p:ext uri="{BB962C8B-B14F-4D97-AF65-F5344CB8AC3E}">
        <p14:creationId xmlns:p14="http://schemas.microsoft.com/office/powerpoint/2010/main" val="1028620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442BD-BDBF-6FDF-1AEE-BB4493045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7C1FEC-1C58-5B4B-CDEE-B8867DE85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B1ED5B-B71F-F223-B98E-D1D749DE1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6" y="520634"/>
            <a:ext cx="8051089" cy="603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72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F435B-15B7-6EC2-9359-573D22136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78F1E6-2368-17B1-F403-AD75F00A5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C7B3EE-28C8-3A4F-0297-0C9612D3A730}"/>
              </a:ext>
            </a:extLst>
          </p:cNvPr>
          <p:cNvSpPr txBox="1"/>
          <p:nvPr/>
        </p:nvSpPr>
        <p:spPr>
          <a:xfrm>
            <a:off x="2713465" y="-79932"/>
            <a:ext cx="655987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Actias Luna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469449-2ED6-9F40-7C7F-B4DB72BF480C}"/>
              </a:ext>
            </a:extLst>
          </p:cNvPr>
          <p:cNvSpPr txBox="1"/>
          <p:nvPr/>
        </p:nvSpPr>
        <p:spPr>
          <a:xfrm>
            <a:off x="3424846" y="5829534"/>
            <a:ext cx="513711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Luna Moth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234034-DA98-748A-CF64-767CF3F8D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6" y="520634"/>
            <a:ext cx="8051089" cy="603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039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2B1C2-7E78-C74B-37E4-E9F1C5119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3529B0-DF48-BFC5-11AD-BCF7655C1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101791-23B1-402A-F265-A0C3AABC4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76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66683-2AD7-BD1C-9E4D-DC80D9951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7B4B50-2D4A-EB69-462A-A94D8F3BC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1E53DF-E1E8-03CA-6707-C0C0B042FEF2}"/>
              </a:ext>
            </a:extLst>
          </p:cNvPr>
          <p:cNvSpPr txBox="1"/>
          <p:nvPr/>
        </p:nvSpPr>
        <p:spPr>
          <a:xfrm>
            <a:off x="2564303" y="-89076"/>
            <a:ext cx="685819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Agapostemon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virescens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2F7977-21A3-7309-E707-3806E21DCC16}"/>
              </a:ext>
            </a:extLst>
          </p:cNvPr>
          <p:cNvSpPr txBox="1"/>
          <p:nvPr/>
        </p:nvSpPr>
        <p:spPr>
          <a:xfrm>
            <a:off x="3245566" y="5842337"/>
            <a:ext cx="5700866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Striped Sweat Bee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0D87A3-65F0-4C90-9FF4-C26D795A37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50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0DB80-85AD-9769-A36D-68B876C11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7B546E-B1F6-440C-9E32-874E0093A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452C22-5919-F3A4-D8DE-5CB9C232F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684FC9-6A4D-46F1-7681-17255DC7D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60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3E514-0692-11DC-E4AB-9D27A461E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A36560-2931-10CC-5384-CDE4C9F95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867F4E-8918-1C8F-CE25-A2346CB35282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Agulla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Bicolor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1D406A-1698-F98D-23FA-A49D8C8783D8}"/>
              </a:ext>
            </a:extLst>
          </p:cNvPr>
          <p:cNvSpPr txBox="1"/>
          <p:nvPr/>
        </p:nvSpPr>
        <p:spPr>
          <a:xfrm>
            <a:off x="-1" y="5842337"/>
            <a:ext cx="12192001" cy="193899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/>
              </a:rPr>
              <a:t>Snakefly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  <a:p>
            <a:pPr algn="ctr"/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D08701-A76D-636D-6A89-6158ABFA0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DE06C7-9B19-321B-F031-9E2AA48AF9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45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FD21C-4B5F-9B0A-D9D4-9A16FA50C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EA303F-30AB-6FB1-E1D5-45E3CC139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C8BC1F-037C-E058-2A18-80B4598C20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BE6E7A-BD78-535E-61B0-B43BD178EA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AA7E49-83FA-813D-9793-6AD798913A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10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34A59-9FE3-F46B-3205-EAEE2E142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F2104E-8294-8334-C81C-B16061792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F76482-2142-9BA9-F995-99F615F5461B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Augochlora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EBAFDF-4252-2557-763B-B65090555FE7}"/>
              </a:ext>
            </a:extLst>
          </p:cNvPr>
          <p:cNvSpPr txBox="1"/>
          <p:nvPr/>
        </p:nvSpPr>
        <p:spPr>
          <a:xfrm>
            <a:off x="-1" y="5842337"/>
            <a:ext cx="12192001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Green Sweat Bee</a:t>
            </a:r>
          </a:p>
          <a:p>
            <a:pPr algn="ctr"/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07F8FC-21BC-4ADC-B7C0-08A8B903E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04E66D-AFAD-8A54-C8C3-04C65E1FF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BC72D3-0E74-AB53-48B3-B8F371D690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26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2EF58-54B5-987E-A320-063DBAF2C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F61636-54C2-0836-731C-22008BA38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35F569-106F-2FAD-527F-B639BA0CD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41955F-C5B3-E0F3-9723-4AEDD31D7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94A44D-C522-F0C5-6C90-C08CFBDA8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E102AC-76D5-2899-3115-A8EC652A49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57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ABAB3-5072-5ACC-EDA7-7B798E2A8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DF3825-0C8A-DE42-5C39-E53FF4C6F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E9CE04-9B65-4074-3C94-F76C7E332553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Carabus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</a:t>
            </a:r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Truncaticollis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4558DC-8B40-8284-B771-B05154E6BAE9}"/>
              </a:ext>
            </a:extLst>
          </p:cNvPr>
          <p:cNvSpPr txBox="1"/>
          <p:nvPr/>
        </p:nvSpPr>
        <p:spPr>
          <a:xfrm>
            <a:off x="-1" y="5842337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Slug Hunter Beetle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4CD03D-DEA9-6F7B-A8F1-4F8B302F2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667E13-08E7-4E07-0A06-4E48CD53D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E6612B-3467-BAE1-D0D9-CECE7533CB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EBCAF1-C6F7-CF99-3D9A-90CDCA7EA3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85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1B3A7-91CF-DEA8-64E1-548C7C365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1653A8-C1E7-8087-7B97-AFDBD180E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7AA3F5-88F7-A0AA-AB68-A2C095775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52E3CC-CEC1-7FCB-DF31-CCBD101E2C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C9E659-F597-EB7E-A166-9574C68C05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56CA99-5CFF-1D53-1EEA-D074B67244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B63EBA-4BAD-7C04-D2D5-B03770E7FD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72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500F9-8458-A2E7-0CDA-D69FD1056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7EDE3A-DE19-CB9D-18C2-C09FB6158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8DF692-1B2F-CC2F-857C-CCC9C5CEC10B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Cicindela </a:t>
            </a:r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sexguttata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91ABDA-D598-6A8B-ACAC-11D8EE203FAF}"/>
              </a:ext>
            </a:extLst>
          </p:cNvPr>
          <p:cNvSpPr txBox="1"/>
          <p:nvPr/>
        </p:nvSpPr>
        <p:spPr>
          <a:xfrm>
            <a:off x="-1" y="5842337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Six-spotted green tiger beetle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E39BEC-AB60-F4F9-F668-1EA108377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A70D8F-4CAB-9308-0D66-B5AEE1B090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5C0909-8F2E-A18E-9477-986D8CB1C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50465A-C5B3-C349-87EB-2C36A6BAD3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591EF7-2EB5-EDF4-E4A5-7AAFE06ECB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58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DA746-65B2-F36C-594F-98771B058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147066-D087-503E-6E40-F85C166F1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F8E423-5952-AA0F-4ECD-3FA94EEF4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54307E-899B-B18F-DE4B-8FC7554E7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E4091D-4A8B-F7EB-7AB3-9C305A51A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772E0F-BB12-140B-1271-8788CDEEDE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05035F-6DD5-8510-4859-BFD3A36F47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0B854C-B580-022A-EE16-3E4FC00A76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25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BD8BD-0EA0-280C-67F1-753438CFF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138382-D34B-67CD-7C15-18817785F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7CBEC7-0284-5F04-F777-35C14BBBEFEB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Corydalus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cornutus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C3ECA7-63BA-3825-035A-277FDA9A3A9C}"/>
              </a:ext>
            </a:extLst>
          </p:cNvPr>
          <p:cNvSpPr txBox="1"/>
          <p:nvPr/>
        </p:nvSpPr>
        <p:spPr>
          <a:xfrm>
            <a:off x="-1" y="5842337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Dobsonfly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2EF35B-9033-5350-0FA5-001311BC0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25D499-6C08-E545-E6A0-D46C355F0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AAEC44-B076-D112-885F-EF957A4DB1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3F75A1-733F-3840-8A15-B90A249B19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855EAB-E57E-347D-268B-3D59902215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C8807B-7EA8-A727-1AA6-3845CD976D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643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63F8B-C8F1-100E-DCFF-D210B4EE5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F2B2D4-ED52-8D8C-5432-B96A44B41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E49DFF-05FB-70B7-3E1F-2BDD8876B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6A4B53-B81B-F0EC-977F-6F6F12BF7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C66708-131B-80A1-2B8C-0F99895FCC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F61A10-6EA8-D0E3-24AC-AFE7B985A3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5ECE1F-F33F-9FD7-FD1A-45AB97A7E4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80CE9C-6DC4-F677-F32B-5381F85C61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08F723-8DCC-18B5-E5C7-9224729921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816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43078-9AA9-F07C-88B8-449B34203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84FFCA-B087-EF5B-35D3-057EF0957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BED26E-13EF-23CD-968F-8620F57291BB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Diapheromera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</a:t>
            </a:r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femorata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3B884F-48F7-14C8-B812-B5A77FF2B439}"/>
              </a:ext>
            </a:extLst>
          </p:cNvPr>
          <p:cNvSpPr txBox="1"/>
          <p:nvPr/>
        </p:nvSpPr>
        <p:spPr>
          <a:xfrm>
            <a:off x="-1" y="5842337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Common </a:t>
            </a:r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walkingstick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34B65A-7001-51FF-F6AC-B3B5A204C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876F74-398A-A4CB-6EE9-1323D9A2E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9A102B-9168-B391-A727-4FC82FA276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54E3CD-3680-C282-DD14-E4C7E23F00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735EFC-8803-BC68-DBCB-49A9E20DBB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A7732F-9949-F64F-0B47-9CFBA15034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A93855-FD6B-6E9C-675B-D17E52B898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33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A50AB-5B73-8B37-14C8-6A368B0C1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B30822-C94C-B1A6-A98B-B34EE6289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6B109F-8BF6-71E7-F524-FDB973185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B8717B-659E-80A9-05E6-40324968AE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6B6A79-EDB2-6E1B-B168-A9A5EF293D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7681E8-1D46-F35B-B81B-3E6A892109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4FA9FD-1792-0A6E-4A26-0FB1AD935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033B39-2B9A-749D-35F6-A05626767F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A63F0E-1ACF-97AA-E3FA-EF67DC8350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FE49B0C-144E-635E-7C15-48E3087DD2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43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3699A-C18F-1252-8ABE-70EB73E3F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D7797F-AD6E-BCAC-9605-C326BE6C2D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685650-ADBA-A8A0-14A1-012155D82DE6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Dryocampa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rubicunda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B2E5D3-1C13-95AC-E526-35EE148D6D3C}"/>
              </a:ext>
            </a:extLst>
          </p:cNvPr>
          <p:cNvSpPr txBox="1"/>
          <p:nvPr/>
        </p:nvSpPr>
        <p:spPr>
          <a:xfrm>
            <a:off x="-1" y="5842337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Rosy maple moth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2CF04C-2609-BEEF-F59C-0427C470E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7A1624-6BEA-C605-0F04-3C0AD155F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5C6336-8B26-79B1-4BD2-098FD30CDB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870637-75D6-835E-5449-E12F3588C9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72687F-9186-7623-7177-7D5226F3F2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BE0498-ECA7-57A7-CF0F-7C234DF5C4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D8A873-0F2F-19BB-2ED7-151E2BB35B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720C62-2604-7BE6-852F-F812F59470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179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3162E-6E7B-AFBF-19D3-0B96A656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6D115D-2D86-D78D-10F3-77ED0DBAB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151794-AE17-83B0-E683-EA7DFABDF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360339-3F50-EAD8-CD1B-2A7ED3577C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F1E552-5401-8167-2371-31CD87D8A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F63D30-7044-4477-C838-8FD27AA60A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3BF856-459E-55E2-9BBB-9E3432113B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0CF6B9-991F-6D32-2533-EA364CFA7E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F78679-1DE8-04FC-BBD6-A79F5B5870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D97264-93AD-B1FD-EBF1-6B1FFA682D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3ED14B-D41C-72EA-42A9-059431E459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479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6CD10-8630-4DF6-38C2-ED7B8532A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5B79A1-BB69-6343-AF3B-34B77DA87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779378-F559-68A0-6A3F-C49D8A7E2B29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Enallagma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8E0F83-7E79-BC27-4A69-0B6BB6ED92EE}"/>
              </a:ext>
            </a:extLst>
          </p:cNvPr>
          <p:cNvSpPr txBox="1"/>
          <p:nvPr/>
        </p:nvSpPr>
        <p:spPr>
          <a:xfrm>
            <a:off x="0" y="5880465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Damselflies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347360-4FB1-73A3-18DB-C0EC5C52E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25422B-3DE6-9872-0E84-F557238FC6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6EE103-0DD4-F59F-9DF1-FDA81DA7CA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E19DD4-C7FC-734C-4454-AFE9683CE7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3240B5-9DAE-7F3C-63D0-7074508350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34FF9D-9F31-7966-CB5F-C6011DFCE8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952A53-7D9F-08AC-9F5B-7B2CBB1AE1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8C1528-76E7-2E26-8F9B-CF239F99C9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52FC76-3FBF-2B96-A0F2-0169D0A697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47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105DA-38E1-3CE9-A407-26BB36154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65E38E-C27F-439C-8E6E-1CF5E58B8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6138F9-AAC8-5654-1BBB-1A21EDADD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904AC1-985F-E0F7-861A-6F3EF38E80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35EFB9-6440-6965-97E6-1D193758B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1AC0F8-BB8A-89C6-909B-39714C528E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31F023-6DBA-9AA4-AB8C-B71E08AAC1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6007F0-08D4-004D-9D49-23F0B0CD23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7B3C15-F73B-463E-DCA5-0FC8A1300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A74BE9-2220-FE0C-42A1-F7B76E3D99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CE408B-C5A7-739A-3C73-B8E6C52768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12C7F36-DDB1-3E21-E978-7FACB408C63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67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DCA66-42A1-0ED6-7CFA-BC92FD397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FDF21B-6C77-A8EE-8F55-614C60142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93A89D-4290-222D-BFD2-45349F6F5D97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Graphocephala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</a:t>
            </a:r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fennahi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01D7E0-5607-9AAD-5A56-D022A71E468F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Rhododendron leafhopper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F13F29-6969-1DC1-D9CE-2684D67C6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265067-F364-3299-DB24-ADF8342949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91028D-BA6E-1B88-1039-EE98F9FAE9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38E6B1-6788-2921-D05B-187FBDF3C7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181171-DEF8-A086-6C7C-CCC393251C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7AFDAF-C7ED-9C78-63E5-5EE7EDE3F8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9B10E7-897E-9152-6043-8F99819E92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F88BC0-6B8E-B0E5-D96D-ECC4BA43FB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8EE8B4-968E-922B-0FEA-04EEF74F8C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63E2D0F-4CD9-4015-13B1-2F1C5103A1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06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2691D-361E-7FD7-7A83-4AD67DBF1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4ECB23-D4EF-CE69-D97F-5F8400885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601D3E-5A1F-8868-E76A-6E28FF9C9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19A575-B6FD-2F00-AF4E-B22C3EAF2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75F465-0CB4-DD55-CC3A-1BC2744C6C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67BA6E-3FA4-929C-77FD-B402CB20D2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1284A6-7A37-E75E-EA8A-86D2796104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6BA1CF-2E31-E9B4-FF82-0448C58A24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33AE24-4FB6-1899-DF5F-27FDBED53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4F14DD-6B87-1ACF-5B80-413F23C987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8E5E83-224B-4EFC-1E8A-238F69A95B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4DCD4F-BD38-5AF5-A43C-F5F8287DDA4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3D6DE64-71A0-6CAF-9E4B-8C10BAC53B7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304866" cy="622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661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01829-008B-D9EC-FA12-35E7E5781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0015B3-4683-4986-8645-75A356DA6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C9B04E-5684-A2DB-A869-57EECEFD2732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Hemaris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</a:t>
            </a:r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diffinis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7434E3-311D-6FD2-7E5F-02396FB2324B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Snowberry clearwing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364B5B-C2F9-8535-106B-25CCDF20F3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E0747F-1C46-52B0-598C-86D9F9932C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351DA4-3966-34A3-11D9-F4417A2FEF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967BCE-C27E-E0D2-69C5-85D233AE64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3F313B-5ECE-C47C-810F-574100314D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A43673-AD3A-4D2E-B21D-45F634038D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2233C9-A620-65A1-A478-24AF6B7B7E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AF5DA0-ED61-BCD3-B14A-4379C425ED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90B20C-0467-B015-13AC-1A83CFDEF6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936FD2-EA2A-C295-BE28-FD63FA6F3C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DF3F9DC-F5FA-9B9B-4C16-4715437E511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304866" cy="622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301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3ECEB-D6F9-8A16-6AA1-21F8E982E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339782-74DA-0C50-38B2-B936D1658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166DCD-D1AA-2F68-C165-2776769D0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0C74A6-AA48-87A7-D1D7-2EF85D123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A1D170-9649-26F6-BED9-3BB7A44A01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0A1ED2-6B41-DFE2-6D70-D2690524AC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4D7F80-E2C6-626C-4121-F2EC2AA251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61F2F1-9DCD-1C07-9AF6-CA00343F37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31FCEA-FB13-D460-789B-10F9DEFFEC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0EE64B-568C-4177-0D8A-3F0CE8F994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D03BEE-5308-4D0C-3C2A-695C048077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714614-865E-CE3B-EE91-DE21ABC0291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0F9A06-51F2-7037-FA05-E2D218B4055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304866" cy="62264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087F813-FC5A-ABB6-1EFF-33D34605452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29" y="420244"/>
            <a:ext cx="8302879" cy="622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053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3049E-7C5C-97F7-4847-9A8D11761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761FD6-6EAE-0E80-7276-CB14FCBE1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0838EA-E5DC-2AB6-5B01-EB7ED6F5E199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Lignyodes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</a:t>
            </a:r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helvolus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D41A85-6B7F-7C1C-0771-D790DDF717D0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Seed weevil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0E9386-E33A-AC76-8F24-F2F5CB1A3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E8FDDC-8946-9E55-F90A-5730C211A6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556E2A-913B-7AF0-0FFE-3CFC46A673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A2661F-A83C-68A4-65A8-3080DA78F7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A267F4-3F2E-B799-6481-8E803E18FD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3C6512-5D35-4D58-10E7-46D11E8508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0177D7-F890-EBCA-0E7F-3DF4A801C2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399916-7912-DDC3-FFE1-B86B0289E6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B5ED3B-6494-6797-36F8-6355B503B7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591638-69AC-BCAD-E318-09F62C8B5B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8ADF095-1A74-C814-55C3-F58E3273171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304866" cy="62264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AD12EB-2B39-4087-6E39-CA75E10EAD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29" y="420244"/>
            <a:ext cx="8302879" cy="622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249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8CE04-BE4F-CCE4-C1AC-75C291B53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732396-C177-E93B-62E1-21F53810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54FCB8-02A8-C91C-0F6C-10C02984B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25D4AE-8460-972B-C8D3-D7766ECE7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9A85BE-1240-DA4C-65FE-65F051D004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7FD6DE-F7D8-39B7-34B8-FCA73F52F2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301355-C783-C8C3-C940-0223EB8D7A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E5CC6A-EDED-853B-4755-912399EC4D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60CD91-7D8F-8383-C207-903C42B86C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1722A4-B717-8E79-6345-9D52BAC786D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F3C460-DF4A-556C-139F-D371591779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3E195E-938A-6013-0B0C-37966F59F96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34AA8F-B132-6C7A-0EAA-6327A2EA511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304866" cy="62264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159CE2-7EC7-3846-FDB5-7D3716ADE1C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29" y="420244"/>
            <a:ext cx="8302879" cy="62249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19CF9C-3211-7C54-CE52-A3D97C7CFF4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7756"/>
            <a:ext cx="8332874" cy="624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970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BD9DC-D779-13CE-1F81-88B0A818F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2C11B0-E236-53F5-8CD0-977669485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609881-F47F-CE17-66CB-B4085E9E3A33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Mantis religiosa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669DAA-B295-F22A-D314-D32CB597763B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European Mantis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109851-6C72-0C57-EFC9-F66EBD6DF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6C7DC4-1D61-28A2-1A08-D3102F43A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8F594A-78B7-C712-0EEF-2A9E300B2C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EA1CE9-BE66-7CF8-3CED-EF2D216C3B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CE2B1E-41C9-8CF4-564C-A3DA408699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141289-C4C5-D9D8-47F7-E4779D0070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A2ED7F-75C1-36F4-EA17-7BD72981F9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0A8FA8-B7A9-8334-66BB-42586C13B3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80C370-8D0B-E1EC-1F45-3D3DDA990B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0BD2EE-F24C-C953-1DBA-53B518D250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DB397F-BCB1-35CE-D728-7EE7DBCBFE3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304866" cy="62264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EB35A6-B227-F63C-4F42-05546A0C0D7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29" y="420244"/>
            <a:ext cx="8302879" cy="62249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0770C3D-A4B0-6D5C-1239-AC6D74929B9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7756"/>
            <a:ext cx="8332874" cy="624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97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8C455-4BEB-F05F-D594-44EE80DFB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858047-D043-F253-7EFC-5212C1943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A182AF-23DE-5C22-CC35-5796D6ECE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488C41-D3D4-CC3D-7241-FC79D35CF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D3FD23-4F24-4A62-5D18-5824CEAAA9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289289-6116-1E4A-71C2-2E066B1DCF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A91DF5-81D2-8B55-D0F2-0A4CB16279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BF9537-BD97-227C-B38A-20252E7A62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CA6EDC-D64E-D9C3-E1FA-E7191786E7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E51076-4D6E-28BC-D2BB-CE3A6E6C6D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C65D48-E271-6FAA-4E3C-DF7CE2C599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E3A35B2-C665-29AC-6D91-BDE092A46E1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3DE0CDA-6637-4384-4B3F-B8391244E03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304866" cy="62264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1B9A7EE-9735-331C-09F9-0CB175EAD0A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29" y="420244"/>
            <a:ext cx="8302879" cy="62249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C2F159A-553B-EB41-5D04-281E69C2E4F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7756"/>
            <a:ext cx="8332874" cy="62474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87EFF32-AF32-F320-C246-4227A57EAAB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4937"/>
            <a:ext cx="8364642" cy="627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31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A0890-E029-3866-6F7E-AFE9C9A5A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E2931-D2C6-E0DE-D80C-E4F6EBFBE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D312FA-A1C7-E957-0929-8B56DADE2688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Nadata gibbosa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BC5D7E-AB31-1933-68A2-A949D77ED881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Rough prominent moth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D3A9ED-0396-CE92-4ED2-60CBCB9C38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797A3D-2663-78B8-07C2-1692C6A215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29BC6E-B635-5B88-DD5A-DA9AF837D9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1B79D5-8FF4-3FD7-4543-DFE922551A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B8B9FB-1F3A-489A-DC3E-AF28F5CEA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56B103-C548-9E0F-9B04-BE3ED0A361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6FFA7B-8EA2-FB26-1E68-60EE49D6D8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5CE6EB-4835-9D7C-B744-D7CC6C7C5A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1BE27E-0A52-AF26-CDAB-1CDF3EBC30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A5F768-0E50-1A38-6DC5-BD0029F410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84D2F21-DF19-B49A-C3D4-2F2FA79DBF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304866" cy="62264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B1ED2E-DB5D-14F9-1369-B63FF3ACE3C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29" y="420244"/>
            <a:ext cx="8302879" cy="62249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1700F78-EE8F-6FC9-6095-1D2434C0C0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7756"/>
            <a:ext cx="8332874" cy="62474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5D1564-016A-2DEE-0108-29B251106A7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4937"/>
            <a:ext cx="8364642" cy="627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918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F9769-6D78-9D79-9389-BE1B5F0CB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33A31A-ECB6-4CBA-C418-4A3D1598E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E519D4-A565-CA39-97DB-80FC004EC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74827F-0545-0395-3D9B-65799AFB68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7118B1-D18A-448C-1D38-4975E0BD57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46D0CF-D370-0E4F-2F98-C16D029588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34BE9F-B9CE-A67B-817B-0F72F3F22A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1A1946-2BEE-A91C-BE7D-1ADC12D27C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9CAA1B-243A-F0DC-192E-80C380684F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AF533B-15F7-3DB0-B84B-77835EEC1B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1774A2-93E4-C097-F36C-A963F95A55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7AF58C-F077-E673-7C9D-DFB3BD9894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E73AC6E-846B-A7A0-3933-1D4D364B15E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304866" cy="62264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AF8FB7-99DC-F419-3BD0-74DDB6B776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29" y="420244"/>
            <a:ext cx="8302879" cy="62249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625F5C6-43DE-01DF-E4B6-C798B94AE87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7756"/>
            <a:ext cx="8332874" cy="62474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8EBE4E-CE13-525F-E23C-14C57B0E811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4937"/>
            <a:ext cx="8364642" cy="6271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8833A59-D93B-2DA6-9FDB-CAAAEF1E49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033" y="394937"/>
            <a:ext cx="8394050" cy="629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592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DD55C-A6A6-6741-3B83-5C8DDB35D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E76088-60C0-8BC4-D61D-D63720FBE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598180-57D5-1DF6-FDA9-EE86A828AB95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Nicrophorus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</a:t>
            </a:r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vespilloides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1BA2AA-B4F4-0AB7-0B39-6429067D3419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Buring beetle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7B2E0A-A131-94D8-A9A3-FA8934DB0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BA343E-E8F2-ED27-BC00-B381F39CDB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2F92D8-42C9-F506-EE35-075C0CE3A2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A3C792-DD35-135E-32DE-8B345EEF50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150D07-C603-AD01-5641-3AD8D56E58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25B9B6-294F-3C8F-0E17-7D2FD9D99C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A3265A-29AE-9D80-0667-CF4B72D754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F70FB8-3EFF-BCDA-8160-FFCDF4ACAB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358E49-5676-B5FF-969B-D2240DB012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B667BB-B8A3-B048-0D67-E74A6AD773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95E0A9F-9F4E-95FA-7933-9174193C32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304866" cy="62264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E9F1BD-D6AD-3757-56AA-349BC21AF3D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29" y="420244"/>
            <a:ext cx="8302879" cy="62249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F69900B-3DCD-2FCD-0259-8FECAD414C7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7756"/>
            <a:ext cx="8332874" cy="62474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08C2B5D-7200-40FE-1D88-91FB80E27E1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4937"/>
            <a:ext cx="8364642" cy="6271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B9DEACF-5A74-7263-808C-1C01360FD0C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033" y="394937"/>
            <a:ext cx="8394050" cy="629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742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7EB4A-EF48-42BE-B413-32BD57F75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6AC07E-3973-DBEB-B718-F80FA4DF9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7982D8-11E0-F689-3C60-16DB3D08C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C7634D-D67E-FBB0-C9A7-98EDCC4596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481D66-C023-BB09-0E02-3AF71B97FF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45BC17-E06F-6C6E-9FFC-8BE7D67707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003181-8018-89AC-26EA-A3FAB801EA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0FF161-259A-4EE7-0C19-D877DB3FEE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E0029F-1815-A89A-75C9-F29955E517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DF872C-ED8E-7FA7-FD26-D181B2A756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004A36-877B-96C2-A708-00CFE56ED2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8D418F7-A7B0-6829-C26C-C7A1BDE664E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10658F-0AF1-8ECF-685F-B0F877C8B5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304866" cy="62264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ADCD92-9ED0-49A1-FC54-40944673129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29" y="420244"/>
            <a:ext cx="8302879" cy="62249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89D05E5-BF38-DB3B-1EF1-8C1B56CF191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7756"/>
            <a:ext cx="8332874" cy="62474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54BAA1-456A-577A-0E44-8FE0261CE68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4937"/>
            <a:ext cx="8364642" cy="6271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5A3204A-D550-2868-CB4F-AB36E0584D2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033" y="394937"/>
            <a:ext cx="8394050" cy="62933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83DFA32-EA79-075C-3020-501EF81547F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033" y="386111"/>
            <a:ext cx="8405824" cy="630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2742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837B4-C21F-E4B8-970F-7A98BBC9B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F621F7-790B-0076-3CBB-045244B92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CF3F48-C471-C822-8A2C-0AAE21675DAD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Panorpa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debilis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BD470A-283A-3529-19DB-A3911805FDC7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Scorpionfly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DEDB74-BE61-9ECB-A404-751DFCF12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4" y="520634"/>
            <a:ext cx="8051091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2C4DD3-627C-5F92-3906-24C70A2C85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EB8C3B-F12E-A10C-492D-193D8A66F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1" y="520634"/>
            <a:ext cx="8051091" cy="6036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387A72-48AC-1592-769E-ECD1556C6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80"/>
            <a:ext cx="8141666" cy="6104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1978DF-B464-2A4D-7147-0CA2912A3C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3" y="486679"/>
            <a:ext cx="8141665" cy="61040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F03463-D45E-2ECB-77E6-E519461639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164" y="486680"/>
            <a:ext cx="8141664" cy="6104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0F9C88-E9EC-B045-17BE-5D76BD3B0F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3"/>
            <a:ext cx="8186948" cy="6138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CFA143-BF87-5D79-AAC5-EE9CA42550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80" y="469702"/>
            <a:ext cx="8186948" cy="61380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090F74-8A68-9965-EC72-FC59910949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296224" cy="62199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34D861E-83FF-2B58-FD14-5C5D044444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20245"/>
            <a:ext cx="8296224" cy="62199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B65A93-D7FD-D3B5-5D05-5043D3E576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42" y="418755"/>
            <a:ext cx="8304866" cy="62264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9E5449-E686-229C-F9E5-6FC6D839E0C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29" y="420244"/>
            <a:ext cx="8302879" cy="62249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003502B-500D-839A-395F-779326F61E3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7756"/>
            <a:ext cx="8332874" cy="62474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C38CD60-94CA-626A-6BB0-9618437C119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17" y="394937"/>
            <a:ext cx="8364642" cy="6271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3EB585B-F5CF-5173-6ECE-61C3E4DDFE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033" y="394937"/>
            <a:ext cx="8394050" cy="62933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238CED-53BC-8990-D4A6-29D121F75F5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033" y="386111"/>
            <a:ext cx="8405824" cy="630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081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DCE2D-B55F-CCEC-9E83-CD6E08F3F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AB3E5F6-349B-8E34-7236-0A8E94240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428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EAB58-C639-764B-119A-D7AF8053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C0EE4513-524A-57B2-0A28-C275ED1E5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4D0019-AF67-2517-E42F-CB8037CD6A6A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Platycotis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vittata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B52FC3-4417-1796-98C2-DA829F8D04B8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Oak treehopper</a:t>
            </a:r>
          </a:p>
        </p:txBody>
      </p:sp>
    </p:spTree>
    <p:extLst>
      <p:ext uri="{BB962C8B-B14F-4D97-AF65-F5344CB8AC3E}">
        <p14:creationId xmlns:p14="http://schemas.microsoft.com/office/powerpoint/2010/main" val="27604684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B30B0-9141-5B45-1DD5-6714B616F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48CC39D8-C35D-6014-D0E9-22BEBD8A8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796B92-D5C7-07BA-902A-D72E3CAEA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0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834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63D07-2ABE-2547-DDD6-94960254E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A96C64AA-2489-510E-E8CD-1AE1E2F05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351B39-4776-6CCA-E004-4B5934F1B97F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Poecilanthrax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</a:t>
            </a:r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sackenii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DE297F-C8E1-06FB-BD79-8616122520E1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Large bee fly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1964C9-559A-7A8A-A7C9-943A42F63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0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778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730E6-2D4F-0F3A-12B9-ACF5F4FC8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AE4CBBBE-889D-0547-B2FB-B626F0092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050322-AA4C-8B6E-0FD9-ABD5587F4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0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FBA06F-5C4B-5360-91D1-B09FE18B1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2" y="520634"/>
            <a:ext cx="8051090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092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3CFE8-2538-1775-8167-F547CD9DA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43371029-046F-A057-A7DA-9644B9CFD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8819A6-2AB9-4ED8-B6E9-5ADAC0354E06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Polydrusus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Formosa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C9E3E0-6DDD-4F1C-D97D-B9FC451554E1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Green immigrant leaf weevil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3B2E6C-04D0-0377-A534-DF2114386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0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0155F9-55FF-9F90-FDE2-FC34BD175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2" y="520634"/>
            <a:ext cx="8051090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7789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635C2-7040-97B1-7D8B-D53A89AC2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86585FCD-370A-2008-2E6D-5DABBE5B4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5F5EF4-D5B8-6870-F858-9F27A78AA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0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48BF56-EDA9-C1FC-BCEE-B0CFD4E18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2" y="520634"/>
            <a:ext cx="8051090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DBC02D-16A3-9463-DE22-8D394F9444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0" y="520634"/>
            <a:ext cx="8051091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031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FC7AE-E7B6-C5EF-139D-454DC91C3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04EDE5A8-E07E-B9C8-7501-4953A457F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17E37A-0B07-D5CD-74F4-E2368209A306}"/>
              </a:ext>
            </a:extLst>
          </p:cNvPr>
          <p:cNvSpPr txBox="1"/>
          <p:nvPr/>
        </p:nvSpPr>
        <p:spPr>
          <a:xfrm>
            <a:off x="-1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Polygonia comma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DB199A-3DCE-9111-9D09-21293F22B23A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Eastern comma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492010-D63F-E512-F01D-04B9B8682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3" y="520634"/>
            <a:ext cx="8051090" cy="6036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2A24B9-C114-2119-F569-6DB12FFE28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2" y="520634"/>
            <a:ext cx="8051090" cy="6036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74CD9E-C7B6-5891-400C-F13A201E2F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0" y="520634"/>
            <a:ext cx="8051091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173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C4CAA-0405-CA00-B15F-98AC153A4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AA940A-817B-F50D-4E83-B00806694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0" y="520634"/>
            <a:ext cx="8051091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7268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64687-3AE8-932B-024D-BC4864DF6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A2E1A00-FF9C-2A2F-205F-890CFAF8C7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0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427D3A-BC5C-4764-0423-FE86FF18A996}"/>
              </a:ext>
            </a:extLst>
          </p:cNvPr>
          <p:cNvSpPr txBox="1"/>
          <p:nvPr/>
        </p:nvSpPr>
        <p:spPr>
          <a:xfrm>
            <a:off x="-6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Stictocephala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</a:t>
            </a:r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bisonia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5FA37E-9CF6-18EC-889A-5F489FEB3540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Buffalo treehopper</a:t>
            </a:r>
          </a:p>
        </p:txBody>
      </p:sp>
    </p:spTree>
    <p:extLst>
      <p:ext uri="{BB962C8B-B14F-4D97-AF65-F5344CB8AC3E}">
        <p14:creationId xmlns:p14="http://schemas.microsoft.com/office/powerpoint/2010/main" val="11767267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DC87D-44ED-373E-A7E8-90D558921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BC70C0D-D5AD-9F19-41FA-1A27A94A5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0" y="520634"/>
            <a:ext cx="8051091" cy="6036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6991D2-B62E-0713-ECC4-0ADD28C99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0" y="520634"/>
            <a:ext cx="8051090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007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17FCF-BD2C-0577-AF4B-3CB9BBB40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1E17A83-E0C2-374B-49EC-04869AC05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0" y="520634"/>
            <a:ext cx="8051091" cy="6036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504A41-2F4C-22AF-589A-B0106F1DBFAE}"/>
              </a:ext>
            </a:extLst>
          </p:cNvPr>
          <p:cNvSpPr txBox="1"/>
          <p:nvPr/>
        </p:nvSpPr>
        <p:spPr>
          <a:xfrm>
            <a:off x="-6" y="-89076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Stratiomys</a:t>
            </a:r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 </a:t>
            </a:r>
            <a:r>
              <a:rPr lang="en-CA" sz="6000" dirty="0" err="1">
                <a:solidFill>
                  <a:srgbClr val="A2CC3A"/>
                </a:solidFill>
                <a:latin typeface="Tooney Loons" panose="02000000000000000000" pitchFamily="50" charset="0"/>
              </a:rPr>
              <a:t>barbata</a:t>
            </a:r>
            <a:endParaRPr lang="en-CA" sz="6000" dirty="0">
              <a:solidFill>
                <a:srgbClr val="A2CC3A"/>
              </a:solidFill>
              <a:latin typeface="Tooney Loons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E2B494-CEC8-C035-B77B-30B011321093}"/>
              </a:ext>
            </a:extLst>
          </p:cNvPr>
          <p:cNvSpPr txBox="1"/>
          <p:nvPr/>
        </p:nvSpPr>
        <p:spPr>
          <a:xfrm>
            <a:off x="0" y="5929923"/>
            <a:ext cx="1219200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6000" dirty="0">
                <a:solidFill>
                  <a:srgbClr val="A2CC3A"/>
                </a:solidFill>
                <a:latin typeface="Tooney Loons" panose="02000000000000000000" pitchFamily="50" charset="0"/>
              </a:rPr>
              <a:t>Solider fly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D81D2E-E903-2C26-C3AE-C35F9241EA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450" y="520634"/>
            <a:ext cx="8051090" cy="60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35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5C153FD6E39148906D6F34D7B31AF0" ma:contentTypeVersion="13" ma:contentTypeDescription="Create a new document." ma:contentTypeScope="" ma:versionID="6359fe1317e3890becf6ee9917661402">
  <xsd:schema xmlns:xsd="http://www.w3.org/2001/XMLSchema" xmlns:xs="http://www.w3.org/2001/XMLSchema" xmlns:p="http://schemas.microsoft.com/office/2006/metadata/properties" xmlns:ns2="7ef2bdf5-29ac-4519-b83c-8d1cdb344189" xmlns:ns3="3394a9c3-f0e2-4ea5-afe6-84f5f6430b98" targetNamespace="http://schemas.microsoft.com/office/2006/metadata/properties" ma:root="true" ma:fieldsID="fb4e1d09dd8277c3fc1315bef4620bb9" ns2:_="" ns3:_="">
    <xsd:import namespace="7ef2bdf5-29ac-4519-b83c-8d1cdb344189"/>
    <xsd:import namespace="3394a9c3-f0e2-4ea5-afe6-84f5f6430b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2bdf5-29ac-4519-b83c-8d1cdb3441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b193f5f-1873-4006-86b7-95c2ee4994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94a9c3-f0e2-4ea5-afe6-84f5f6430b9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c581f94-4bd0-4bbb-b9df-1649b86aba06}" ma:internalName="TaxCatchAll" ma:showField="CatchAllData" ma:web="3394a9c3-f0e2-4ea5-afe6-84f5f6430b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ef2bdf5-29ac-4519-b83c-8d1cdb344189">
      <Terms xmlns="http://schemas.microsoft.com/office/infopath/2007/PartnerControls"/>
    </lcf76f155ced4ddcb4097134ff3c332f>
    <TaxCatchAll xmlns="3394a9c3-f0e2-4ea5-afe6-84f5f6430b98" xsi:nil="true"/>
  </documentManagement>
</p:properties>
</file>

<file path=customXml/itemProps1.xml><?xml version="1.0" encoding="utf-8"?>
<ds:datastoreItem xmlns:ds="http://schemas.openxmlformats.org/officeDocument/2006/customXml" ds:itemID="{0E8D9A1E-7C4D-408C-AB15-61BBC7490697}"/>
</file>

<file path=customXml/itemProps2.xml><?xml version="1.0" encoding="utf-8"?>
<ds:datastoreItem xmlns:ds="http://schemas.openxmlformats.org/officeDocument/2006/customXml" ds:itemID="{74BE3C97-07E4-4B43-9FBC-BE9270525B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AA9289-1595-43A7-92B9-FAF20D6CA9AB}">
  <ds:schemaRefs>
    <ds:schemaRef ds:uri="http://schemas.microsoft.com/office/2006/metadata/properties"/>
    <ds:schemaRef ds:uri="http://schemas.microsoft.com/office/infopath/2007/PartnerControls"/>
    <ds:schemaRef ds:uri="7ef2bdf5-29ac-4519-b83c-8d1cdb344189"/>
    <ds:schemaRef ds:uri="3394a9c3-f0e2-4ea5-afe6-84f5f6430b9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100</Words>
  <Application>Microsoft Office PowerPoint</Application>
  <PresentationFormat>Widescreen</PresentationFormat>
  <Paragraphs>48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Reid Harrop</dc:creator>
  <cp:lastModifiedBy>Reid Harrop</cp:lastModifiedBy>
  <cp:revision>3</cp:revision>
  <dcterms:created xsi:type="dcterms:W3CDTF">2026-08-06T17:40:34Z</dcterms:created>
  <dcterms:modified xsi:type="dcterms:W3CDTF">2026-09-01T15:51:58Z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0x010100565C153FD6E39148906D6F34D7B31AF0</vt:lpwstr>
  </property>
  <property fmtid="{D5CDD505-2E9C-101B-9397-08002B2CF9AE}" pid="3" name="MediaServiceImageTags">
    <vt:lpwstr/>
  </property>
</Properties>
</file>